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/>
    <p:restoredTop sz="94655"/>
  </p:normalViewPr>
  <p:slideViewPr>
    <p:cSldViewPr snapToGrid="0" snapToObjects="1">
      <p:cViewPr varScale="1">
        <p:scale>
          <a:sx n="120" d="100"/>
          <a:sy n="120" d="100"/>
        </p:scale>
        <p:origin x="192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2FF92-3542-B243-A850-67206878A39D}" type="datetimeFigureOut">
              <a:rPr lang="en-US" smtClean="0"/>
              <a:t>8/3/18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7CD65-7A17-A941-8AF4-39CFB5FE2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40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458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491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535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5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80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8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447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565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44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02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E9C15-F8C3-8041-9B26-EA4CCFCF246E}" type="datetimeFigureOut">
              <a:rPr lang="en-US" smtClean="0"/>
              <a:t>8/3/18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FFA00-F2F3-BC41-A677-0CC82F1049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5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"/><Relationship Id="rId3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4" Type="http://schemas.openxmlformats.org/officeDocument/2006/relationships/image" Target="../media/image7.tif"/><Relationship Id="rId5" Type="http://schemas.openxmlformats.org/officeDocument/2006/relationships/image" Target="../media/image8.tif"/><Relationship Id="rId6" Type="http://schemas.openxmlformats.org/officeDocument/2006/relationships/image" Target="../media/image9.tif"/><Relationship Id="rId7" Type="http://schemas.openxmlformats.org/officeDocument/2006/relationships/image" Target="../media/image10.t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4" Type="http://schemas.openxmlformats.org/officeDocument/2006/relationships/image" Target="../media/image13.tif"/><Relationship Id="rId5" Type="http://schemas.openxmlformats.org/officeDocument/2006/relationships/image" Target="../media/image14.t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4" Type="http://schemas.openxmlformats.org/officeDocument/2006/relationships/image" Target="../media/image17.tif"/><Relationship Id="rId5" Type="http://schemas.openxmlformats.org/officeDocument/2006/relationships/image" Target="../media/image18.tif"/><Relationship Id="rId6" Type="http://schemas.openxmlformats.org/officeDocument/2006/relationships/image" Target="../media/image19.t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4" Type="http://schemas.openxmlformats.org/officeDocument/2006/relationships/image" Target="../media/image22.tif"/><Relationship Id="rId5" Type="http://schemas.openxmlformats.org/officeDocument/2006/relationships/image" Target="../media/image23.tif"/><Relationship Id="rId6" Type="http://schemas.openxmlformats.org/officeDocument/2006/relationships/image" Target="../media/image24.t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4" Type="http://schemas.openxmlformats.org/officeDocument/2006/relationships/image" Target="../media/image27.tif"/><Relationship Id="rId5" Type="http://schemas.openxmlformats.org/officeDocument/2006/relationships/image" Target="../media/image28.tif"/><Relationship Id="rId6" Type="http://schemas.openxmlformats.org/officeDocument/2006/relationships/image" Target="../media/image29.t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4" Type="http://schemas.openxmlformats.org/officeDocument/2006/relationships/image" Target="../media/image32.tif"/><Relationship Id="rId5" Type="http://schemas.openxmlformats.org/officeDocument/2006/relationships/image" Target="../media/image33.tif"/><Relationship Id="rId6" Type="http://schemas.openxmlformats.org/officeDocument/2006/relationships/image" Target="../media/image34.tif"/><Relationship Id="rId7" Type="http://schemas.openxmlformats.org/officeDocument/2006/relationships/image" Target="../media/image35.tif"/><Relationship Id="rId8" Type="http://schemas.openxmlformats.org/officeDocument/2006/relationships/image" Target="../media/image36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"/><Relationship Id="rId4" Type="http://schemas.openxmlformats.org/officeDocument/2006/relationships/image" Target="../media/image39.tif"/><Relationship Id="rId5" Type="http://schemas.openxmlformats.org/officeDocument/2006/relationships/image" Target="../media/image40.tif"/><Relationship Id="rId6" Type="http://schemas.openxmlformats.org/officeDocument/2006/relationships/image" Target="../media/image41.t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77247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274" y="0"/>
            <a:ext cx="63547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8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958" y="0"/>
            <a:ext cx="6640749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675" y="0"/>
            <a:ext cx="66407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6" y="237066"/>
            <a:ext cx="3800986" cy="37930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4030132"/>
            <a:ext cx="3810000" cy="1790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748" y="2133599"/>
            <a:ext cx="3810000" cy="1790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2133599"/>
            <a:ext cx="3810000" cy="1790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748" y="237066"/>
            <a:ext cx="3810000" cy="1790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237066"/>
            <a:ext cx="3810000" cy="17907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32300" y="237066"/>
            <a:ext cx="46143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V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331748" y="244128"/>
            <a:ext cx="46143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Si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432300" y="213357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smtClean="0"/>
              <a:t>Mn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32300" y="4030132"/>
            <a:ext cx="46143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Cr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331748" y="2133573"/>
            <a:ext cx="46143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61864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94" y="626583"/>
            <a:ext cx="2540000" cy="2806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61" y="626583"/>
            <a:ext cx="6096000" cy="6083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627" y="3585683"/>
            <a:ext cx="2540000" cy="2806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627" y="626583"/>
            <a:ext cx="2540000" cy="2806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50494" y="6265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491627" y="6265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91627" y="35856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54225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998" y="3128483"/>
            <a:ext cx="2540000" cy="2806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07" y="169383"/>
            <a:ext cx="6096000" cy="608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965" y="3128483"/>
            <a:ext cx="2540000" cy="2806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998" y="169383"/>
            <a:ext cx="2540000" cy="2806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2509" y="169383"/>
            <a:ext cx="2540000" cy="28067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927998" y="1693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58965" y="1693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27997" y="31284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558965" y="312848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835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964" y="2859863"/>
            <a:ext cx="2540000" cy="2451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80" y="2859863"/>
            <a:ext cx="2540000" cy="2451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22" y="220921"/>
            <a:ext cx="6096000" cy="608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880" y="220921"/>
            <a:ext cx="2540000" cy="2451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964" y="220921"/>
            <a:ext cx="2540000" cy="2451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71880" y="22092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1880" y="285617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558964" y="22092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70897" y="285617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25834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0" y="2749845"/>
            <a:ext cx="2540000" cy="2171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384" y="2749845"/>
            <a:ext cx="2540000" cy="2171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85" y="441251"/>
            <a:ext cx="6096000" cy="608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384" y="441251"/>
            <a:ext cx="2540000" cy="2171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0" y="441251"/>
            <a:ext cx="2540000" cy="2171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65383" y="441917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83457" y="2749845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537699" y="441917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37700" y="2749845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08377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137" y="4813300"/>
            <a:ext cx="2222500" cy="2044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749"/>
            <a:ext cx="6096000" cy="6083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137" y="2567024"/>
            <a:ext cx="2222500" cy="20447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137" y="320749"/>
            <a:ext cx="2222500" cy="2044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671" y="4813299"/>
            <a:ext cx="2222500" cy="2044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671" y="2567024"/>
            <a:ext cx="2222500" cy="2044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671" y="320748"/>
            <a:ext cx="2222500" cy="20447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536558" y="2567024"/>
            <a:ext cx="765544" cy="475659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784650" y="2743200"/>
            <a:ext cx="265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0140" y="0"/>
            <a:ext cx="318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271051" y="0"/>
            <a:ext cx="552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944238" y="319712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V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488671" y="482142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9488671" y="2567023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88671" y="319712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V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295683" y="2558534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84137" y="4813299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93965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867" y="2447851"/>
            <a:ext cx="2540000" cy="2070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867" y="225351"/>
            <a:ext cx="2540000" cy="2070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67" y="529855"/>
            <a:ext cx="6096000" cy="6083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067" y="2447851"/>
            <a:ext cx="2540000" cy="2070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067" y="225351"/>
            <a:ext cx="2540000" cy="2070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3867" y="22535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Cu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783867" y="244785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Cr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527067" y="22535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V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527066" y="2447851"/>
            <a:ext cx="55088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Fe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696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33</Words>
  <Application>Microsoft Macintosh PowerPoint</Application>
  <PresentationFormat>Widescreen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Wilberth Solano Alvarez</dc:creator>
  <cp:lastModifiedBy>Wilberth Solano Alvarez</cp:lastModifiedBy>
  <cp:revision>3</cp:revision>
  <dcterms:created xsi:type="dcterms:W3CDTF">2018-08-03T13:17:18Z</dcterms:created>
  <dcterms:modified xsi:type="dcterms:W3CDTF">2018-08-03T13:40:56Z</dcterms:modified>
</cp:coreProperties>
</file>